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72" r:id="rId3"/>
    <p:sldId id="264" r:id="rId4"/>
    <p:sldId id="263" r:id="rId5"/>
    <p:sldId id="262" r:id="rId6"/>
    <p:sldId id="286" r:id="rId7"/>
    <p:sldId id="271" r:id="rId8"/>
    <p:sldId id="273" r:id="rId9"/>
    <p:sldId id="270" r:id="rId10"/>
    <p:sldId id="276" r:id="rId11"/>
    <p:sldId id="274" r:id="rId12"/>
    <p:sldId id="278" r:id="rId13"/>
    <p:sldId id="261" r:id="rId14"/>
    <p:sldId id="284" r:id="rId15"/>
    <p:sldId id="279" r:id="rId16"/>
    <p:sldId id="287" r:id="rId17"/>
    <p:sldId id="280" r:id="rId18"/>
    <p:sldId id="288" r:id="rId19"/>
    <p:sldId id="281" r:id="rId20"/>
    <p:sldId id="289" r:id="rId21"/>
    <p:sldId id="282" r:id="rId22"/>
    <p:sldId id="290" r:id="rId23"/>
    <p:sldId id="283" r:id="rId24"/>
    <p:sldId id="291" r:id="rId25"/>
    <p:sldId id="275" r:id="rId26"/>
    <p:sldId id="277" r:id="rId27"/>
    <p:sldId id="292" r:id="rId28"/>
    <p:sldId id="260" r:id="rId29"/>
    <p:sldId id="293" r:id="rId30"/>
    <p:sldId id="294" r:id="rId31"/>
    <p:sldId id="295" r:id="rId32"/>
    <p:sldId id="297" r:id="rId33"/>
    <p:sldId id="298" r:id="rId34"/>
  </p:sldIdLst>
  <p:sldSz cx="9144000" cy="6858000" type="screen4x3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11224" autoAdjust="0"/>
    <p:restoredTop sz="94660"/>
  </p:normalViewPr>
  <p:slideViewPr>
    <p:cSldViewPr>
      <p:cViewPr varScale="1">
        <p:scale>
          <a:sx n="70" d="100"/>
          <a:sy n="70" d="100"/>
        </p:scale>
        <p:origin x="-1476" y="-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E4C3BF-0ADA-4FB7-9440-C13A63E473D3}" type="datetimeFigureOut">
              <a:rPr lang="es-ES" smtClean="0"/>
              <a:t>10/11/2013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1C68A-7375-49AE-9184-336AE8AEE01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548358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E4C3BF-0ADA-4FB7-9440-C13A63E473D3}" type="datetimeFigureOut">
              <a:rPr lang="es-ES" smtClean="0"/>
              <a:t>10/11/2013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1C68A-7375-49AE-9184-336AE8AEE01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88190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E4C3BF-0ADA-4FB7-9440-C13A63E473D3}" type="datetimeFigureOut">
              <a:rPr lang="es-ES" smtClean="0"/>
              <a:t>10/11/2013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1C68A-7375-49AE-9184-336AE8AEE01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28878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E4C3BF-0ADA-4FB7-9440-C13A63E473D3}" type="datetimeFigureOut">
              <a:rPr lang="es-ES" smtClean="0"/>
              <a:t>10/11/2013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1C68A-7375-49AE-9184-336AE8AEE01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279065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E4C3BF-0ADA-4FB7-9440-C13A63E473D3}" type="datetimeFigureOut">
              <a:rPr lang="es-ES" smtClean="0"/>
              <a:t>10/11/2013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1C68A-7375-49AE-9184-336AE8AEE01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063467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E4C3BF-0ADA-4FB7-9440-C13A63E473D3}" type="datetimeFigureOut">
              <a:rPr lang="es-ES" smtClean="0"/>
              <a:t>10/11/2013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1C68A-7375-49AE-9184-336AE8AEE01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650016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E4C3BF-0ADA-4FB7-9440-C13A63E473D3}" type="datetimeFigureOut">
              <a:rPr lang="es-ES" smtClean="0"/>
              <a:t>10/11/2013</a:t>
            </a:fld>
            <a:endParaRPr lang="es-ES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1C68A-7375-49AE-9184-336AE8AEE01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149342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E4C3BF-0ADA-4FB7-9440-C13A63E473D3}" type="datetimeFigureOut">
              <a:rPr lang="es-ES" smtClean="0"/>
              <a:t>10/11/2013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1C68A-7375-49AE-9184-336AE8AEE01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239788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E4C3BF-0ADA-4FB7-9440-C13A63E473D3}" type="datetimeFigureOut">
              <a:rPr lang="es-ES" smtClean="0"/>
              <a:t>10/11/2013</a:t>
            </a:fld>
            <a:endParaRPr lang="es-ES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1C68A-7375-49AE-9184-336AE8AEE01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227133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E4C3BF-0ADA-4FB7-9440-C13A63E473D3}" type="datetimeFigureOut">
              <a:rPr lang="es-ES" smtClean="0"/>
              <a:t>10/11/2013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1C68A-7375-49AE-9184-336AE8AEE01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15037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E4C3BF-0ADA-4FB7-9440-C13A63E473D3}" type="datetimeFigureOut">
              <a:rPr lang="es-ES" smtClean="0"/>
              <a:t>10/11/2013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1C68A-7375-49AE-9184-336AE8AEE01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292107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E4C3BF-0ADA-4FB7-9440-C13A63E473D3}" type="datetimeFigureOut">
              <a:rPr lang="es-ES" smtClean="0"/>
              <a:t>10/11/2013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D1C68A-7375-49AE-9184-336AE8AEE01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481847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54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4 Rectángulo redondeado"/>
          <p:cNvSpPr/>
          <p:nvPr/>
        </p:nvSpPr>
        <p:spPr>
          <a:xfrm>
            <a:off x="-396552" y="404664"/>
            <a:ext cx="9937104" cy="1728192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5 CuadroTexto"/>
          <p:cNvSpPr txBox="1"/>
          <p:nvPr/>
        </p:nvSpPr>
        <p:spPr>
          <a:xfrm>
            <a:off x="497614" y="483930"/>
            <a:ext cx="817884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800" dirty="0" smtClean="0">
                <a:latin typeface="Aharoni" panose="02010803020104030203" pitchFamily="2" charset="-79"/>
                <a:cs typeface="Aharoni" panose="02010803020104030203" pitchFamily="2" charset="-79"/>
              </a:rPr>
              <a:t>Taller de </a:t>
            </a:r>
            <a:r>
              <a:rPr lang="es-ES" sz="48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Testing</a:t>
            </a:r>
            <a:r>
              <a:rPr lang="es-ES" sz="48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y pruebas </a:t>
            </a:r>
          </a:p>
          <a:p>
            <a:r>
              <a:rPr lang="es-ES" sz="4800" dirty="0" smtClean="0">
                <a:latin typeface="Aharoni" panose="02010803020104030203" pitchFamily="2" charset="-79"/>
                <a:cs typeface="Aharoni" panose="02010803020104030203" pitchFamily="2" charset="-79"/>
              </a:rPr>
              <a:t>unitarias en </a:t>
            </a:r>
            <a:r>
              <a:rPr lang="es-ES" sz="48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Javascript</a:t>
            </a:r>
            <a:endParaRPr lang="es-ES" sz="48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430909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://thumbs.dreamstime.com/z/tools-toolbox-over-wooden-floor-2525112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0973"/>
            <a:ext cx="11428172" cy="7894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2 Rectángulo redondeado"/>
          <p:cNvSpPr/>
          <p:nvPr/>
        </p:nvSpPr>
        <p:spPr>
          <a:xfrm>
            <a:off x="-1476672" y="991119"/>
            <a:ext cx="12097344" cy="1512168"/>
          </a:xfrm>
          <a:prstGeom prst="roundRect">
            <a:avLst/>
          </a:prstGeom>
          <a:solidFill>
            <a:schemeClr val="accent1">
              <a:alpha val="6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6600" dirty="0" smtClean="0">
                <a:latin typeface="Aharoni" panose="02010803020104030203" pitchFamily="2" charset="-79"/>
                <a:cs typeface="Aharoni" panose="02010803020104030203" pitchFamily="2" charset="-79"/>
              </a:rPr>
              <a:t>TEST FRAMEWORKS</a:t>
            </a:r>
            <a:endParaRPr lang="es-ES" sz="66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0653476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http://thumbs.dreamstime.com/z/tools-toolbox-over-wooden-floor-2525112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0973"/>
            <a:ext cx="11428172" cy="7894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858" y="1340768"/>
            <a:ext cx="2466975" cy="80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1 Image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827" y="3800353"/>
            <a:ext cx="1481307" cy="1296144"/>
          </a:xfrm>
          <a:prstGeom prst="rect">
            <a:avLst/>
          </a:prstGeom>
        </p:spPr>
      </p:pic>
      <p:pic>
        <p:nvPicPr>
          <p:cNvPr id="15373" name="Picture 13" descr="http://pivotal.github.io/jasmine/images/jasmine_logo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852936"/>
            <a:ext cx="2686050" cy="857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5" name="Picture 1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969" y="116632"/>
            <a:ext cx="2387024" cy="1008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77" name="Picture 17" descr="http://nodeunit.com/images/nodeunit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333" y="1596008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54078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http://thumbs.dreamstime.com/z/tools-toolbox-over-wooden-floor-2525112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0973"/>
            <a:ext cx="11428172" cy="7894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858" y="1340768"/>
            <a:ext cx="2466975" cy="80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1 Image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827" y="3800353"/>
            <a:ext cx="1481307" cy="1296144"/>
          </a:xfrm>
          <a:prstGeom prst="rect">
            <a:avLst/>
          </a:prstGeom>
        </p:spPr>
      </p:pic>
      <p:pic>
        <p:nvPicPr>
          <p:cNvPr id="15373" name="Picture 13" descr="http://pivotal.github.io/jasmine/images/jasmine_logo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852936"/>
            <a:ext cx="2686050" cy="857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5" name="Picture 1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969" y="116632"/>
            <a:ext cx="2387024" cy="1008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77" name="Picture 17" descr="http://nodeunit.com/images/nodeunit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333" y="1596008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makesyoulocal.com/wp-content/uploads/2012/05/Check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2263" y="1375089"/>
            <a:ext cx="650923" cy="650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http://makesyoulocal.com/wp-content/uploads/2012/05/Check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2263" y="2778077"/>
            <a:ext cx="650923" cy="650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24877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000" y="177800"/>
            <a:ext cx="5080000" cy="6500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4 Rectángulo redondeado"/>
          <p:cNvSpPr/>
          <p:nvPr/>
        </p:nvSpPr>
        <p:spPr>
          <a:xfrm>
            <a:off x="-252536" y="476672"/>
            <a:ext cx="7560840" cy="1296144"/>
          </a:xfrm>
          <a:prstGeom prst="round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6600" dirty="0" smtClean="0">
                <a:latin typeface="Aharoni" panose="02010803020104030203" pitchFamily="2" charset="-79"/>
                <a:cs typeface="Aharoni" panose="02010803020104030203" pitchFamily="2" charset="-79"/>
              </a:rPr>
              <a:t>Manos a la obra</a:t>
            </a:r>
            <a:endParaRPr lang="es-ES" sz="66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3778353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http://ensaske.files.wordpress.com/2012/03/enconjunt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42293" y="1"/>
            <a:ext cx="986117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2 Rectángulo redondeado"/>
          <p:cNvSpPr/>
          <p:nvPr/>
        </p:nvSpPr>
        <p:spPr>
          <a:xfrm>
            <a:off x="-252536" y="476672"/>
            <a:ext cx="7560840" cy="1296144"/>
          </a:xfrm>
          <a:prstGeom prst="round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6600" dirty="0" smtClean="0">
                <a:latin typeface="Aharoni" panose="02010803020104030203" pitchFamily="2" charset="-79"/>
                <a:cs typeface="Aharoni" panose="02010803020104030203" pitchFamily="2" charset="-79"/>
              </a:rPr>
              <a:t>Independientes</a:t>
            </a:r>
            <a:endParaRPr lang="es-ES" sz="66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5029433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15211" y="0"/>
            <a:ext cx="10374422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320852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15211" y="0"/>
            <a:ext cx="10374422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5 Rectángulo redondeado"/>
          <p:cNvSpPr/>
          <p:nvPr/>
        </p:nvSpPr>
        <p:spPr>
          <a:xfrm>
            <a:off x="1547664" y="4227634"/>
            <a:ext cx="7776864" cy="1505622"/>
          </a:xfrm>
          <a:prstGeom prst="roundRect">
            <a:avLst/>
          </a:prstGeom>
          <a:gradFill>
            <a:gsLst>
              <a:gs pos="0">
                <a:schemeClr val="accent3">
                  <a:shade val="51000"/>
                  <a:satMod val="130000"/>
                  <a:alpha val="52000"/>
                </a:schemeClr>
              </a:gs>
              <a:gs pos="80000">
                <a:schemeClr val="accent3">
                  <a:shade val="93000"/>
                  <a:satMod val="130000"/>
                </a:schemeClr>
              </a:gs>
              <a:gs pos="100000">
                <a:schemeClr val="accent3">
                  <a:shade val="94000"/>
                  <a:satMod val="135000"/>
                </a:schemeClr>
              </a:gs>
            </a:gsLst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60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MANOS A LA OBRA</a:t>
            </a:r>
            <a:endParaRPr lang="es-ES" sz="6000" b="1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0664482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44624" y="-1"/>
            <a:ext cx="10443761" cy="6903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577957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44624" y="-1"/>
            <a:ext cx="10443761" cy="6903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4 Rectángulo redondeado"/>
          <p:cNvSpPr/>
          <p:nvPr/>
        </p:nvSpPr>
        <p:spPr>
          <a:xfrm>
            <a:off x="1547664" y="4227634"/>
            <a:ext cx="7776864" cy="1505622"/>
          </a:xfrm>
          <a:prstGeom prst="roundRect">
            <a:avLst/>
          </a:prstGeom>
          <a:gradFill>
            <a:gsLst>
              <a:gs pos="0">
                <a:schemeClr val="accent3">
                  <a:shade val="51000"/>
                  <a:satMod val="130000"/>
                  <a:alpha val="52000"/>
                </a:schemeClr>
              </a:gs>
              <a:gs pos="80000">
                <a:schemeClr val="accent3">
                  <a:shade val="93000"/>
                  <a:satMod val="130000"/>
                </a:schemeClr>
              </a:gs>
              <a:gs pos="100000">
                <a:schemeClr val="accent3">
                  <a:shade val="94000"/>
                  <a:satMod val="135000"/>
                </a:schemeClr>
              </a:gs>
            </a:gsLst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60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MANOS A LA OBRA</a:t>
            </a:r>
            <a:endParaRPr lang="es-ES" sz="6000" b="1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6650015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84584" y="-388"/>
            <a:ext cx="10375009" cy="6858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874401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488" y="990600"/>
            <a:ext cx="8201025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62126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84584" y="-388"/>
            <a:ext cx="10375009" cy="6858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5 Rectángulo redondeado"/>
          <p:cNvSpPr/>
          <p:nvPr/>
        </p:nvSpPr>
        <p:spPr>
          <a:xfrm>
            <a:off x="1547664" y="4227634"/>
            <a:ext cx="7776864" cy="1505622"/>
          </a:xfrm>
          <a:prstGeom prst="roundRect">
            <a:avLst/>
          </a:prstGeom>
          <a:gradFill>
            <a:gsLst>
              <a:gs pos="0">
                <a:schemeClr val="accent3">
                  <a:shade val="51000"/>
                  <a:satMod val="130000"/>
                  <a:alpha val="52000"/>
                </a:schemeClr>
              </a:gs>
              <a:gs pos="80000">
                <a:schemeClr val="accent3">
                  <a:shade val="93000"/>
                  <a:satMod val="130000"/>
                </a:schemeClr>
              </a:gs>
              <a:gs pos="100000">
                <a:schemeClr val="accent3">
                  <a:shade val="94000"/>
                  <a:satMod val="135000"/>
                </a:schemeClr>
              </a:gs>
            </a:gsLst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60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MANOS A LA OBRA</a:t>
            </a:r>
            <a:endParaRPr lang="es-ES" sz="6000" b="1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1761474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85238" y="-195263"/>
            <a:ext cx="10669806" cy="7053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46263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44624" y="-195263"/>
            <a:ext cx="10669806" cy="7053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3 Rectángulo redondeado"/>
          <p:cNvSpPr/>
          <p:nvPr/>
        </p:nvSpPr>
        <p:spPr>
          <a:xfrm>
            <a:off x="1547664" y="4227634"/>
            <a:ext cx="7776864" cy="1505622"/>
          </a:xfrm>
          <a:prstGeom prst="roundRect">
            <a:avLst/>
          </a:prstGeom>
          <a:gradFill>
            <a:gsLst>
              <a:gs pos="0">
                <a:schemeClr val="accent3">
                  <a:shade val="51000"/>
                  <a:satMod val="130000"/>
                  <a:alpha val="52000"/>
                </a:schemeClr>
              </a:gs>
              <a:gs pos="80000">
                <a:schemeClr val="accent3">
                  <a:shade val="93000"/>
                  <a:satMod val="130000"/>
                </a:schemeClr>
              </a:gs>
              <a:gs pos="100000">
                <a:schemeClr val="accent3">
                  <a:shade val="94000"/>
                  <a:satMod val="135000"/>
                </a:schemeClr>
              </a:gs>
            </a:gsLst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60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MANOS A LA OBRA</a:t>
            </a:r>
            <a:endParaRPr lang="es-ES" sz="6000" b="1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91135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00609" y="-27384"/>
            <a:ext cx="10415847" cy="6885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88595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00609" y="-27384"/>
            <a:ext cx="10415847" cy="6885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3 Rectángulo redondeado"/>
          <p:cNvSpPr/>
          <p:nvPr/>
        </p:nvSpPr>
        <p:spPr>
          <a:xfrm>
            <a:off x="1547664" y="4227634"/>
            <a:ext cx="7776864" cy="1505622"/>
          </a:xfrm>
          <a:prstGeom prst="roundRect">
            <a:avLst/>
          </a:prstGeom>
          <a:gradFill>
            <a:gsLst>
              <a:gs pos="0">
                <a:schemeClr val="accent3">
                  <a:shade val="51000"/>
                  <a:satMod val="130000"/>
                  <a:alpha val="52000"/>
                </a:schemeClr>
              </a:gs>
              <a:gs pos="80000">
                <a:schemeClr val="accent3">
                  <a:shade val="93000"/>
                  <a:satMod val="130000"/>
                </a:schemeClr>
              </a:gs>
              <a:gs pos="100000">
                <a:schemeClr val="accent3">
                  <a:shade val="94000"/>
                  <a:satMod val="135000"/>
                </a:schemeClr>
              </a:gs>
            </a:gsLst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60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MANOS A LA OBRA</a:t>
            </a:r>
            <a:endParaRPr lang="es-ES" sz="6000" b="1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754521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http://farm3.staticflickr.com/2513/3737916873_6947105b6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872689"/>
            <a:ext cx="11635852" cy="7749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2 Rectángulo redondeado"/>
          <p:cNvSpPr/>
          <p:nvPr/>
        </p:nvSpPr>
        <p:spPr>
          <a:xfrm>
            <a:off x="-1476672" y="991119"/>
            <a:ext cx="12097344" cy="1512168"/>
          </a:xfrm>
          <a:prstGeom prst="roundRect">
            <a:avLst/>
          </a:prstGeom>
          <a:solidFill>
            <a:schemeClr val="accent1">
              <a:alpha val="6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6600" dirty="0" smtClean="0">
                <a:latin typeface="Aharoni" panose="02010803020104030203" pitchFamily="2" charset="-79"/>
                <a:cs typeface="Aharoni" panose="02010803020104030203" pitchFamily="2" charset="-79"/>
              </a:rPr>
              <a:t>TEST RUNNERS</a:t>
            </a:r>
            <a:endParaRPr lang="es-ES" sz="66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9195884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http://farm3.staticflickr.com/2513/3737916873_6947105b6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872689"/>
            <a:ext cx="11635852" cy="7749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1 Rectángulo"/>
          <p:cNvSpPr/>
          <p:nvPr/>
        </p:nvSpPr>
        <p:spPr>
          <a:xfrm>
            <a:off x="-180528" y="-315416"/>
            <a:ext cx="3528392" cy="7272808"/>
          </a:xfrm>
          <a:prstGeom prst="rect">
            <a:avLst/>
          </a:prstGeom>
          <a:solidFill>
            <a:schemeClr val="bg1">
              <a:alpha val="8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305" y="260648"/>
            <a:ext cx="2752725" cy="60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AutoShape 4" descr="data:image/jpeg;base64,/9j/4AAQSkZJRgABAQAAAQABAAD/2wCEAAkGBhQQEBQUEBIWFBQTGBYYFRgVFxgaFRkYFRUXGB4fFxwaHCYhHhwjGRcWHy8gIycqLC0sFR4xNTAqNSYrLikBCQoKDgwMFw8PGC8kHiA1LTUzNTU1NTU1NTUsNS41LDUpLCo1Lyk1LDIpNSopKSk1NTUzNTU1KSkuMDQpKTU1M//AABEIAIQBfQMBIgACEQEDEQH/xAAcAAEAAwADAQEAAAAAAAAAAAAABQYHAQQIAgP/xABMEAABAwICBQcFDQUFCQAAAAABAAIDBBEFIQYHEjFBEyJRYXGBkTJyc6GxFCM0NUJSYoKSorKzwVOTwtHSFhckM1QVJUNEY4PT4fD/xAAbAQEAAgIDAAAAAAAAAAAAAAAAAwUEBgECB//EACgRAQACAQMBBgcAAAAAAAAAAAABAgMEBRHREhNBUXHBFTEyNFNhkf/aAAwDAQACEQMRAD8A3FERARF8ySBrS5xAaASSTYADeSTuCD6URjmldNRD/EShruDBzpD2NGffuWe6Y62HOLoqA7Ldxmtzj6MHcPpHPotvVZ0e0Hq8RdygBaxxu6aUmzusfKeevd1oLVi2uo3IpKcAcHTHP7DT/EqtV6xsQnNhUOb9GJrW+wbXrWj4NqlpIQDNtVD/AKZszua39SVbqPDYoRaGJkY6GNDR6ggwP3NiVRns1sl+J5YjxOSf2UxE/wDL1P3v5r0KlkHnr/YeJR5iGsb5ol/hXH9pMRp/KnqWW4SF9vCS4XoZcFt96DEMP1t10flmOYfTYAfFlvYVsWB4p7qpopg0t5VjXbJ4XG6/HtXWrdEaOY3kpYnHp2AD3kWv3qVjjDQA0AAAAACwAG4AdCD6REQEREBERAREQEREBERAREQEREBERAREQEREBERAREQEREBERAREQEREBERAJWK6x9PTVvdT07rU7DZxH/FcD+AHcONr9Ct2tfSk01OKeI2kqAdoje2Lce9x5vZtKsaqtDhUSe6pm3iiNowdzpBx7G5d/YgkNAtWAIbUVzb3zZC7d1GUfw+PQNSa0AAAWAyAG5cogIozSHSOGghMtQ/ZbuaBm5zuho4n2cbLHsc10VcriKYNp2cMg+S3WXDZHcO9BuiLPNW+kdRUUZfPKZH8q8XcG7gGZZDrKudPinB47x+qqJ3jTVzzhvMxMTxzPy/vVL3VuzzCQRAUVuiEREBERAREQEREBERAREQEREBERAREQEREBERAREQEREBERAREQEREBERAREQFwSuV0cck2aWd3RFIfBjkGD49XPxPEXGPMyyCOIcA2+y3utzj2lb1hGGMpoI4YxzY2ho6+knrJuT2rEtVkO1icNxfZbI7wjcPaVvKAiLq4pG50EoYbPLHhpO4OLTb12XEzERzI88af6UuxCse+/vUZLIRwDAd/a4ja8BwVbV3GqKq/awfaf8A0Ln+6Kq/aQfaf/Qq74ro/wAkJO6v5LRqm+AH0z/wsV0WcYVj7MDYaSqa6SQnlbw7JZsvAAHPLTfmHh0Lu/3v037Gfwj/APItQ1mh1Go1F8uKkzW08xPmy6XrWsRMtLwuo3tPaFILOdFtZMFVVxQxxTB0hcAXBmyLMc43s8nc08FY9OMNrJ6cNoZRG652xfZc9ttzXjyc+y/SOO17RXPTSxTPHE1niPTw6MXL2ZtzV38T0opaY2nqI2O+aXDa+yM/UpKOQOaHNILXAEEZgg5gg9Fl5jrKZ8Uj2Sgtka4h4O8OG+/T2r0JoUf93UnoYvwBWyJNIiICIiAiIgIiICIiAiIgIiICIiAiIgIiICIiAiIgIiICIiAiIgIiICIiAqhrPx0U1A9l/fKgGNo42I557A3LtcFbJZQxpc4gNaCSTkAALknqssA0sx1+KV14wXNJEcDONr2GXS45ntA4ILHqXw4uqZpiOayPYB+k9wOX1W/eC19Q+iejzaGlZCLFw50jh8p7t57NwHUAphAXBC5RBAzRbLiDwXwpmrpA8dBG4/zUVLTubvH8l5xuO2ZNJkmYjmnhPtKwx5ItH7YxrX+MP+1H7XqnK461c8RsMzyUeXHe9caK6sKqtcC9joIeL5AQSPoMOZPWbDr4Ld9s+yxekMLJ9cpjUngBkqn1LhzIGlrT0ySC2XYy9/PC21dHBcFio4GQwN2WMGXSSd5ceJJzJXeVg6PPusL40qfPH4GLZ9Cvi6k9DH+ELGNYXxpU+ePy2LZ9Cvi6k9DH+EIJtERAREQEREBERAREQEREBERAVfwHTaCtqJYIdrahubkDZcGu2SW2JyuRvtvCmMQqRFFJIdzGOcfqtJ/RY/qZN6+S+/kH3/eRINoREQEREBERAREQEREBERBWMS01EchYyPbDTYkutcjfbI+Km8KxNtREHsyvkQd4I4f/AHSqli2h8xmcYgHMcS4c4Ai5vY3/AEVn0fwo00IYTdxJc62656O4BBJIiICIiDI9aumpkeaOB3MYff3D5Th8jsHHpOXDOQ1UaFlgFZO2znD3hp3hpGbz1kZDqJPEKh6V6OTUNS4Si7XPc6OQi7XjavnfK/S0+zfomiGteOYshq2iKQ2a17f8txOQuPkE+HWEGiIiICIiAuCbb1ysc1saVSSVDqVji2KIDbAPlvIDud0tAIFum/VYNCrdNsPhdz6mLaGR2Oe7LhzAVGT63KBvkukf5sZH4rKj4RqiqpmNfI6OEOFw113PsekDIdl7qbg1Ij5dWfqxAesvPsQSEuumlHkwznujH8a6r9dsXClkPa9o/QrsRalaYeVPMezYH8JXYZqcohvdOe17f0YEGUaR4uKuqlnDSwSEHZJuRZoG+3UtF0d1q0tPSQQvZMXRRsY7Za212i2V3jJZ9pZhbKWtmhivsRuAbtG5za05ntJWpaL6v6Gaip5JKcOe+JjnHbkFyWgk2D7eCDj++Wj/AGc/2Gf1rka5aP5k/wBhn9alP7s8P/0w/eS/1rh+rHDyCPc1r8RJLcdnPQdWg1sUUsjWXkj2jYOkaAwE7rkONs+O5T2OaUU1EB7plDC7Nrcy89jWgm3XuWFaX6NOw+qdETtMI2o3H5TDff1ggg9nWrphmExYxhe3Jf3XSMdEHg5kMBewPHEEG1999pBZcL1qUlROyFolaXkNa57QGlx3DJxIucsxxVxXmbBT/iYPSxfmNXplAUZjeklPRNDqmUMvfZGZc63zWjM/+1Jqp6wdE4qumfK4Wmhje6NwPBoLtlw3EG3dfJB8YPrQpKqobAwStc82a57QGk9GTiRe2VwrevOGiJ/x9J6eH8xq3bS3SAUNJJNYFwsGA7i9xsL9XE9QKD98Z0ip6NodUytjvuBzcfNaLk9wVWl1yUYPNZO7rDGget4Kp2hujDsZqJZ6yVxawjbIPOe51yGg7mtAHDpAFlpEernD2tt7lYetxcXeJddB08P1q0MpsZHRE/tWED7QuB3lT+IaQQQQcvJK3ksrPbzgbmw2dm9+5UPSvVEwtMlBdrhnyTnEtd5jjmD1EkHqXT1V4XyzKylqoy6IGIujeCNmS7+wtdzRuscgg7GnGs2CekfBSF7nS2a5xaWhrL87fmSRlu4lVfVvpBDRVb5Khxa0xOaCGl3OL2HcOppVl1i6DUlJRmWnjLX7bG+W8izib5OJVa1b6Pw1tW+OoaXNETnABxbmHsG8dTig0oa1sP8A2r/3Un9KtNHVsmjbJG4OY8BzSNxBFwVVm6qsPB/yXHtlkt+JSWkGPwYVSgloAaAyGJuW0QMgOgAbzwHXYEJipqmRNL5HtY0b3OIDR2kqp1+tahiNmyPlP/TYSPF1ge5ZxEK3HqqxdzW5neIYmnoHSdw4m2+wy0PC9UtFE0cq107uJe4tF+prCMu0lB+EWuSjJsWTt6yxpHqeSrVg2kdPWNLqaVslt4GTh5zTYjvCha7VfQSNIEPJng6NzgR3EkHvCyDFaKXC65zGSFskLgWPbkS1wDgbdYIuMxvGaD0PU1LY2F8jgxrRdznEAAdZKq1DrOo5qlsDHPu87LXlto3OO4C5vmcgSOKgcaoKjHMPp5oJGtLQ7lISSGukadm4PTkbB2XO3hZU4PikzBbJG7cci1zDx6wQg9QXVOxbWrRQPLA58xGRMQBaD5xIB7rquac6ayVQio6G5dO1hk2N55RocIweAsbuPRluuuidTFTyQcJouUtcss7Z7Nvp+rZBp2j2kkNfFylO4kA2cHCzmnfZw7OIyUoqHqt0VqKEVBqWBnKGMNG0119jbueaSLHaHXkrjitG6aF0bXmMuHlDeM7+B3d6DqYrpRBT5OdtP+azM9/Ad67eF4i2oibIy4Dr5HeCDYgrMsbwZ9JIGPIO0LtLdxF7ceKtGjeJ8hhr5N5Y5waOs7NvWUFjxHGIqce+vAJ3AZuPYB7VDu07ivlHIR9X+pQ2jmE+7pHyTuLgCL55uJz38AB0dKtg0cprW5Bnhn470HXo9LqeQ2Liw/TFh4i48SpkG+YVM0g0O2AZKYEgb2byPN4nsUvoW9xpG7V8nPAv0A/zug7uPiD3NKaprXQtaXPDgCLAXy6+jjdYFo1hvuuuhjY2zXyAkb9ljTtEXPQ0EXK2LWdQyS4bKIr80te8DixhufDyvqrM9WmkMVHWXmZflQI2vG9hc4cOgm1zvFu1Bu6IiAiIgLz1p3zsTqh0yW+60L0KvPOK+/4tIBnylWWjvm2R6kHoVoyXKIgIiIPPusL40qfPH5bFs+hXxdSehj/CFjGsL40qfPb+WxbNoQ6+G0noY/U0BBOIiIMy12045OmfxD3t7nNB9rVHam6jnVcfB0bXd7S4exylNdkg5GmHEyPPcGW/iCitTUBMlW/gImt73Fx/hKCi4N8Jg9LF+Y1emV5mwb4TB6WL8xq9MoC6OOfBZ/RSfgcu8ujjnwWf0Un4HIPP2iHw+k9PD+Nq1nW7Sufh12i4jljc7s5zPa8LJtEPh9J6eH8bV6Lnp2yMcx7Q5rgQ4EXBBFiCEGE6CacHDXvDmGSKWxcAbOaW5XbfI5GxBtuGYWr4brCoZwNmoawn5MvMI+1ke4lVHH9TVyXUUoAP/DlvYea8XNu0HtVKxHQOugvt0zyBxjtIPuXPiEHoOKZrxdjg4HcQQR4hfQaPHevM9Bic1M+8Mj4nDfskt+0Nx7CFrmrvWGa13IVNhMASxwFhIBvuODgM8siL7rIOxrd+LT6SL2lUzUz8Pk9A/wDMjVz1u/Fp9JF7SqZqZ+Hyegf+ZGg2hYDrE0gNXXSZ+9wkxxjhZps497gT2BvQt7mdZpI4AnwC8wNfdwLs87nxzQegNAsAFHRRttaSQCSU8dpwBt9UWb3dasSzeo11wNHvdNKfOcxo9Rco2bWxWz5UlIBfiGvld90AepBqdZWshjdJK8MY0Xc5xsAvPel+OCtrZZmghriAwHfssAaL9Zte3WrDJori2JuBqdprb5cs4MY3sjbmPsq6aKaroKNzZZncvM3NpItG09LW8SOk9wCCT1fYO6lw+Jkgs87T3A7wXuLrHrAsD1rJdZkQbilRYWvyZPaYmE+tb6sF1ofGs/ZF+SxBb9TujjRE6reLueSyO/BrcnEdZdl2N6ytLVa1bj/ddN5rvzHqyoCIiCiayDz4fNf7WrrUkRdhEhHyZdo9g2L+2/cv31lnnwea/wBrVKavmh1G4EXBkeCDuILW70FZ0a0nNI5wLdpj7XA3gjiO7grxR6WU0trTNaTwfzT68vAqAxfV5cl1M8Nv8h97dzhn3EHtVYrdGqmHy4XEdLecPu39aDW2PBFwQQeI3L6WMUGLy07rxPcw8QNx7Qcj3rS9F9JBVxEus2Rlg8cM9xHUbHwKDu49hfuqmmh2tnlWObtDgSPZfeOhYBhNqSvjFSwEQzASNO4bLrE9djzuuy9HLz3p68PxOq2P2mzl0ta1p+8Cg9CIviFtmgHeAB4BfaAiKG0h0tp6Ft55BtfJjbnI7sb0dZsOtBI4hWCGKSR26Njnnsa0n9Fg2gNKajFKe+8PMrvqAv8AxAeK/fSzT+oxE8m0GOEkARMuS43y2yPKP0Rl1Hervqu0IkpS6oqW7Mj27LGHymtJBJd0E2GXAXvvsA0NERAREQYTrVpDHichtlI2N4+wGH1sK0jVZiIlw2NoPOhLo3Dos4uH3XNX4ay9DHV0TZIBeaG9m/PYcy0dYIuO8cVlujWk0+GTuLW/RlifcXt08WuGdjbid6D0OiotLrio3NvIJY3cQWbWfUWn22UJpJrg22GOhjc1zsuUeBcX+Y0E59BPgghtbOOiorRGw3bTAsPRtuN3eFmt7WlXnVfo+aeg2niz6k7ee8NtZl+7nfWVW0G1ZSSvbPXNLYwdpsbvLkO+7wcw2/A5ns366Ag8zUbuSqGF2XJyM2urYeL+xemgsQ1naIupqh87G3gncXXAyY93lNd0Am5HbbgpbRfW9yUTYqyN7ywACSOxcQMhtNcRn1g59CDWVFaV1jYaKoe82AieB2uaWgdpcQO9VGs10UzR71DM8/S2GN8dpx9ShoaKux+Rrp/eKRpuLA7J4cwHN7uG0chnboIUzRLKvpPTw/mNW94xpNTUZYKmZsZk8m9zu3k2BsMxmcl55p5X007XWs+CQGx+dG8Gx722V80gcMei5ajY4VFK20kTrc5jySDG7cSC12RsTc9Vw1yOQOALSCCLgjMEHiF9LDtEtYc+He8TMMkTTbYdzZIzxDb8Ponusr/BraoHNu58jD810bifu3HrQSel2jEFZTycoxvKBjiyS3PaQCRnvtfeNyxjQIOOJUuxv5QHLo2XF33bq2aXa1PdMbqehjeOVGyXuHPIOREbRc3Iyuc893FS+rLQN1L/AImpbsyuFo2Hexp3l30jutwF+JsA72t34tPpIvaVTNTPw+T0D/zI1dNbbCcMcQN0kRPUNq3tI8VkmjGkL6CpbPG0OsC1zSbBzXbxfhuBv0hB6PK826S4OaSrmhcPIcdnrYc2n7JHrWjs12xZbVLIOmz2n2gKU0k0aixukiqIOZKWXjLxa7T8iS18r3sRe1+IKDsavpKWppI3shhbKwBkto2Bwe0WubC/O8oHr6lbg225ed4Kirwmp3OhkGRDhdj2+x7esdxCvmG662EAVNO4O4mIgtPc4gjsuUGmr8qqqZExz5HBjGi7nONgB1lUCq1004HvUEzz9LYYO8hzvYqrLVYhj8ga1uzCDuFxAzrcflu8T0AINX0e0qgrxIadxcI3AOu0t33sRfgbHwWOa0PjWfsi/JYtKY2n0foLkOku4BxaBtSSOHWbNbZuWeQHEnPHtJcbNbVSTluxyhFm3vYNaGjPibD1oNs1cfFdN5rvzHqyrL9WWnrA2GhkjIdzmxvbmDcufZw3jiLi/ctQQQeN6WR0z9ixe/eQDYC/SenqXOCaVR1TtixY+1wCbggdB/RUHTWN8NZJtjKQ7TDwIIG7sOS/TQSN8tYwtvsx3c88AC0gA9ZJ3dvQgldZx58Hmv8Aa1dnQzG4aaiBnkDNuV4bcE3sGX3A5DLPdmuprRPPg82T2tUdR6NPqsNa+LOSOSUhvzmuDLgdd2gjvQajHIHAFpBBFwRmCD0L6WTaOabS0N4ZmF0bT5J5r2Hja/D6J9SuLNZFGW3L3g/NLHX9Vx60Hzp7g8bqV82yBJHskOAsSC4Ah3TkfUqJgMcri/kb5bO1b61v1UppHpe/ESKeljdsuINt73kbrgZBoOe/hnZXPQ/Rz3HBZ1jLJYyEbhbc0dQz7yUE64rzpgj2yYjE6pdsh04dIXbr7e0b9ALsuq69GLItYurqRsr6mkYXskJdIxou5jjmS0cWk55Zgk8Nwa294AuSABvJ3KsYzrJoqa45XlXj5MPP8XeSPFY9FQV1ZZgZUzBoDQHbZY0DK3O5oVmwjU5UyWNTIyFvQOe/1WaPEoPxx/W5Uz3bTgU7Okc6Q/WIs3uF+tReBaC1mIO29ktY43M018+sX5z+3d1rV8C1c0dJZwj5WQfLls436hbZHcLqzoK1oroDT0FnNHKTcZXgX+oNzR2Z9JKsqIgIiICIiAozFtGqar+EQMkPziLO7nCx9ak0QVE6q8PvfkXdnKy2/EpjCtFKWlN4KdjHfOtd/wBp1z61LIgIiIPiWIPaWuAc05EEXBHWCqzVas8PkN/c+yT8x72jwDrepWlEFdw/V9QwEOZTNLhuMhdJ+MkKwgLlEEdUaO00ji+Smhe529zo2Fx7SRmv3osLigBEMUcYO/YY1t7dNhmu0iCOxXR2nqvhEDJOguHOHY4ZjxUGdVeH3vyDuzlZbfiVtRBF4ToxTUmdPAxh+cBd/wBo3PrUoiIPiaFr2lr2hzTkQ4AgjrBUb/ZSj/0lP+6Z/JSqIIoaK0Y/5SD90z+Sk2MDQA0AACwAyAA6F9Ig69bh8c7diaNkjeh7Q4etVyfVfh7zf3Ps+bJIB4bVla0QVqj1cUERBFM1xH7RznjwcSPUrFFEGANaA0DIACwA6gF9og/KopmSNLZGNe072uALT2g5KP8A7KUf+kp/3TP5KVRB0aPA6eF21DTxRu6WRtafEC67yIg/GppGSi0jGvHQ5ocPArmnpWRjZjY1g6GgAeAX6qpYhrJp4ZnR7EjwwlrnN2bXGRsCRexyQQ+tQ++U/mye1qs2gtNsUEN97g5/23Ej1WVMxSq/2zXRsga5sbG2LnDMN2rucbbuAA6Vp8EIY1rWizWgADoAFh6kHTxLA4Kn/Pia/oJHOHY4ZjxUSNXVFe/JHs5SS34lZUQdPDsIhpxaCJrBx2Rme07z3ruIiAiIgIiICIiAiIgIiICIiAiIgIiICIiAiIgIiICIiAiIgIiICIiAiIgIiICIiAiIgIiICzLSzRaJtYNkvaJjtOAIsC52ezcdOfHeiIL5geAxUcexC2183OObnH6R/TcpFEQEREBERB/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5" name="AutoShape 6" descr="data:image/jpeg;base64,/9j/4AAQSkZJRgABAQAAAQABAAD/2wCEAAkGBhQQEBQUEBIWFBQTGBYYFRgVFxgaFRkYFRUXGB4fFxwaHCYhHhwjGRcWHy8gIycqLC0sFR4xNTAqNSYrLikBCQoKDgwMFw8PGC8kHiA1LTUzNTU1NTU1NTUsNS41LDUpLCo1Lyk1LDIpNSopKSk1NTUzNTU1KSkuMDQpKTU1M//AABEIAIQBfQMBIgACEQEDEQH/xAAcAAEAAwADAQEAAAAAAAAAAAAABQYHAQQIAgP/xABMEAABAwICBQcFDQUFCQAAAAABAAIDBBEFIQYHEjFBEyJRYXGBkTJyc6GxFCM0NUJSYoKSorKzwVOTwtHSFhckM1QVJUNEY4PT4fD/xAAbAQEAAgIDAAAAAAAAAAAAAAAAAwUEBgECB//EACgRAQACAQMBBgcAAAAAAAAAAAABAgMEBRHREhNBUXHBFTEyNFNhkf/aAAwDAQACEQMRAD8A3FERARF8ySBrS5xAaASSTYADeSTuCD6URjmldNRD/EShruDBzpD2NGffuWe6Y62HOLoqA7Ldxmtzj6MHcPpHPotvVZ0e0Hq8RdygBaxxu6aUmzusfKeevd1oLVi2uo3IpKcAcHTHP7DT/EqtV6xsQnNhUOb9GJrW+wbXrWj4NqlpIQDNtVD/AKZszua39SVbqPDYoRaGJkY6GNDR6ggwP3NiVRns1sl+J5YjxOSf2UxE/wDL1P3v5r0KlkHnr/YeJR5iGsb5ol/hXH9pMRp/KnqWW4SF9vCS4XoZcFt96DEMP1t10flmOYfTYAfFlvYVsWB4p7qpopg0t5VjXbJ4XG6/HtXWrdEaOY3kpYnHp2AD3kWv3qVjjDQA0AAAAACwAG4AdCD6REQEREBERAREQEREBERAREQEREBERAREQEREBERAREQEREBERAREQEREBERAJWK6x9PTVvdT07rU7DZxH/FcD+AHcONr9Ct2tfSk01OKeI2kqAdoje2Lce9x5vZtKsaqtDhUSe6pm3iiNowdzpBx7G5d/YgkNAtWAIbUVzb3zZC7d1GUfw+PQNSa0AAAWAyAG5cogIozSHSOGghMtQ/ZbuaBm5zuho4n2cbLHsc10VcriKYNp2cMg+S3WXDZHcO9BuiLPNW+kdRUUZfPKZH8q8XcG7gGZZDrKudPinB47x+qqJ3jTVzzhvMxMTxzPy/vVL3VuzzCQRAUVuiEREBERAREQEREBERAREQEREBERAREQEREBERAREQEREBERAREQEREBERAREQFwSuV0cck2aWd3RFIfBjkGD49XPxPEXGPMyyCOIcA2+y3utzj2lb1hGGMpoI4YxzY2ho6+knrJuT2rEtVkO1icNxfZbI7wjcPaVvKAiLq4pG50EoYbPLHhpO4OLTb12XEzERzI88af6UuxCse+/vUZLIRwDAd/a4ja8BwVbV3GqKq/awfaf8A0Ln+6Kq/aQfaf/Qq74ro/wAkJO6v5LRqm+AH0z/wsV0WcYVj7MDYaSqa6SQnlbw7JZsvAAHPLTfmHh0Lu/3v037Gfwj/APItQ1mh1Go1F8uKkzW08xPmy6XrWsRMtLwuo3tPaFILOdFtZMFVVxQxxTB0hcAXBmyLMc43s8nc08FY9OMNrJ6cNoZRG652xfZc9ttzXjyc+y/SOO17RXPTSxTPHE1niPTw6MXL2ZtzV38T0opaY2nqI2O+aXDa+yM/UpKOQOaHNILXAEEZgg5gg9Fl5jrKZ8Uj2Sgtka4h4O8OG+/T2r0JoUf93UnoYvwBWyJNIiICIiAiIgIiICIiAiIgIiICIiAiIgIiICIiAiIgIiICIiAiIgIiICIiAqhrPx0U1A9l/fKgGNo42I557A3LtcFbJZQxpc4gNaCSTkAALknqssA0sx1+KV14wXNJEcDONr2GXS45ntA4ILHqXw4uqZpiOayPYB+k9wOX1W/eC19Q+iejzaGlZCLFw50jh8p7t57NwHUAphAXBC5RBAzRbLiDwXwpmrpA8dBG4/zUVLTubvH8l5xuO2ZNJkmYjmnhPtKwx5ItH7YxrX+MP+1H7XqnK461c8RsMzyUeXHe9caK6sKqtcC9joIeL5AQSPoMOZPWbDr4Ld9s+yxekMLJ9cpjUngBkqn1LhzIGlrT0ySC2XYy9/PC21dHBcFio4GQwN2WMGXSSd5ceJJzJXeVg6PPusL40qfPH4GLZ9Cvi6k9DH+ELGNYXxpU+ePy2LZ9Cvi6k9DH+EIJtERAREQEREBERAREQEREBERAVfwHTaCtqJYIdrahubkDZcGu2SW2JyuRvtvCmMQqRFFJIdzGOcfqtJ/RY/qZN6+S+/kH3/eRINoREQEREBERAREQEREBERBWMS01EchYyPbDTYkutcjfbI+Km8KxNtREHsyvkQd4I4f/AHSqli2h8xmcYgHMcS4c4Ai5vY3/AEVn0fwo00IYTdxJc62656O4BBJIiICIiDI9aumpkeaOB3MYff3D5Th8jsHHpOXDOQ1UaFlgFZO2znD3hp3hpGbz1kZDqJPEKh6V6OTUNS4Si7XPc6OQi7XjavnfK/S0+zfomiGteOYshq2iKQ2a17f8txOQuPkE+HWEGiIiICIiAuCbb1ysc1saVSSVDqVji2KIDbAPlvIDud0tAIFum/VYNCrdNsPhdz6mLaGR2Oe7LhzAVGT63KBvkukf5sZH4rKj4RqiqpmNfI6OEOFw113PsekDIdl7qbg1Ij5dWfqxAesvPsQSEuumlHkwznujH8a6r9dsXClkPa9o/QrsRalaYeVPMezYH8JXYZqcohvdOe17f0YEGUaR4uKuqlnDSwSEHZJuRZoG+3UtF0d1q0tPSQQvZMXRRsY7Za212i2V3jJZ9pZhbKWtmhivsRuAbtG5za05ntJWpaL6v6Gaip5JKcOe+JjnHbkFyWgk2D7eCDj++Wj/AGc/2Gf1rka5aP5k/wBhn9alP7s8P/0w/eS/1rh+rHDyCPc1r8RJLcdnPQdWg1sUUsjWXkj2jYOkaAwE7rkONs+O5T2OaUU1EB7plDC7Nrcy89jWgm3XuWFaX6NOw+qdETtMI2o3H5TDff1ggg9nWrphmExYxhe3Jf3XSMdEHg5kMBewPHEEG1999pBZcL1qUlROyFolaXkNa57QGlx3DJxIucsxxVxXmbBT/iYPSxfmNXplAUZjeklPRNDqmUMvfZGZc63zWjM/+1Jqp6wdE4qumfK4Wmhje6NwPBoLtlw3EG3dfJB8YPrQpKqobAwStc82a57QGk9GTiRe2VwrevOGiJ/x9J6eH8xq3bS3SAUNJJNYFwsGA7i9xsL9XE9QKD98Z0ip6NodUytjvuBzcfNaLk9wVWl1yUYPNZO7rDGget4Kp2hujDsZqJZ6yVxawjbIPOe51yGg7mtAHDpAFlpEernD2tt7lYetxcXeJddB08P1q0MpsZHRE/tWED7QuB3lT+IaQQQQcvJK3ksrPbzgbmw2dm9+5UPSvVEwtMlBdrhnyTnEtd5jjmD1EkHqXT1V4XyzKylqoy6IGIujeCNmS7+wtdzRuscgg7GnGs2CekfBSF7nS2a5xaWhrL87fmSRlu4lVfVvpBDRVb5Khxa0xOaCGl3OL2HcOppVl1i6DUlJRmWnjLX7bG+W8izib5OJVa1b6Pw1tW+OoaXNETnABxbmHsG8dTig0oa1sP8A2r/3Un9KtNHVsmjbJG4OY8BzSNxBFwVVm6qsPB/yXHtlkt+JSWkGPwYVSgloAaAyGJuW0QMgOgAbzwHXYEJipqmRNL5HtY0b3OIDR2kqp1+tahiNmyPlP/TYSPF1ge5ZxEK3HqqxdzW5neIYmnoHSdw4m2+wy0PC9UtFE0cq107uJe4tF+prCMu0lB+EWuSjJsWTt6yxpHqeSrVg2kdPWNLqaVslt4GTh5zTYjvCha7VfQSNIEPJng6NzgR3EkHvCyDFaKXC65zGSFskLgWPbkS1wDgbdYIuMxvGaD0PU1LY2F8jgxrRdznEAAdZKq1DrOo5qlsDHPu87LXlto3OO4C5vmcgSOKgcaoKjHMPp5oJGtLQ7lISSGukadm4PTkbB2XO3hZU4PikzBbJG7cci1zDx6wQg9QXVOxbWrRQPLA58xGRMQBaD5xIB7rquac6ayVQio6G5dO1hk2N55RocIweAsbuPRluuuidTFTyQcJouUtcss7Z7Nvp+rZBp2j2kkNfFylO4kA2cHCzmnfZw7OIyUoqHqt0VqKEVBqWBnKGMNG0119jbueaSLHaHXkrjitG6aF0bXmMuHlDeM7+B3d6DqYrpRBT5OdtP+azM9/Ad67eF4i2oibIy4Dr5HeCDYgrMsbwZ9JIGPIO0LtLdxF7ceKtGjeJ8hhr5N5Y5waOs7NvWUFjxHGIqce+vAJ3AZuPYB7VDu07ivlHIR9X+pQ2jmE+7pHyTuLgCL55uJz38AB0dKtg0cprW5Bnhn470HXo9LqeQ2Liw/TFh4i48SpkG+YVM0g0O2AZKYEgb2byPN4nsUvoW9xpG7V8nPAv0A/zug7uPiD3NKaprXQtaXPDgCLAXy6+jjdYFo1hvuuuhjY2zXyAkb9ljTtEXPQ0EXK2LWdQyS4bKIr80te8DixhufDyvqrM9WmkMVHWXmZflQI2vG9hc4cOgm1zvFu1Bu6IiAiIgLz1p3zsTqh0yW+60L0KvPOK+/4tIBnylWWjvm2R6kHoVoyXKIgIiIPPusL40qfPH5bFs+hXxdSehj/CFjGsL40qfPb+WxbNoQ6+G0noY/U0BBOIiIMy12045OmfxD3t7nNB9rVHam6jnVcfB0bXd7S4exylNdkg5GmHEyPPcGW/iCitTUBMlW/gImt73Fx/hKCi4N8Jg9LF+Y1emV5mwb4TB6WL8xq9MoC6OOfBZ/RSfgcu8ujjnwWf0Un4HIPP2iHw+k9PD+Nq1nW7Sufh12i4jljc7s5zPa8LJtEPh9J6eH8bV6Lnp2yMcx7Q5rgQ4EXBBFiCEGE6CacHDXvDmGSKWxcAbOaW5XbfI5GxBtuGYWr4brCoZwNmoawn5MvMI+1ke4lVHH9TVyXUUoAP/DlvYea8XNu0HtVKxHQOugvt0zyBxjtIPuXPiEHoOKZrxdjg4HcQQR4hfQaPHevM9Bic1M+8Mj4nDfskt+0Nx7CFrmrvWGa13IVNhMASxwFhIBvuODgM8siL7rIOxrd+LT6SL2lUzUz8Pk9A/wDMjVz1u/Fp9JF7SqZqZ+Hyegf+ZGg2hYDrE0gNXXSZ+9wkxxjhZps497gT2BvQt7mdZpI4AnwC8wNfdwLs87nxzQegNAsAFHRRttaSQCSU8dpwBt9UWb3dasSzeo11wNHvdNKfOcxo9Rco2bWxWz5UlIBfiGvld90AepBqdZWshjdJK8MY0Xc5xsAvPel+OCtrZZmghriAwHfssAaL9Zte3WrDJori2JuBqdprb5cs4MY3sjbmPsq6aKaroKNzZZncvM3NpItG09LW8SOk9wCCT1fYO6lw+Jkgs87T3A7wXuLrHrAsD1rJdZkQbilRYWvyZPaYmE+tb6sF1ofGs/ZF+SxBb9TujjRE6reLueSyO/BrcnEdZdl2N6ytLVa1bj/ddN5rvzHqyoCIiCiayDz4fNf7WrrUkRdhEhHyZdo9g2L+2/cv31lnnwea/wBrVKavmh1G4EXBkeCDuILW70FZ0a0nNI5wLdpj7XA3gjiO7grxR6WU0trTNaTwfzT68vAqAxfV5cl1M8Nv8h97dzhn3EHtVYrdGqmHy4XEdLecPu39aDW2PBFwQQeI3L6WMUGLy07rxPcw8QNx7Qcj3rS9F9JBVxEus2Rlg8cM9xHUbHwKDu49hfuqmmh2tnlWObtDgSPZfeOhYBhNqSvjFSwEQzASNO4bLrE9djzuuy9HLz3p68PxOq2P2mzl0ta1p+8Cg9CIviFtmgHeAB4BfaAiKG0h0tp6Ft55BtfJjbnI7sb0dZsOtBI4hWCGKSR26Njnnsa0n9Fg2gNKajFKe+8PMrvqAv8AxAeK/fSzT+oxE8m0GOEkARMuS43y2yPKP0Rl1Hervqu0IkpS6oqW7Mj27LGHymtJBJd0E2GXAXvvsA0NERAREQYTrVpDHichtlI2N4+wGH1sK0jVZiIlw2NoPOhLo3Dos4uH3XNX4ay9DHV0TZIBeaG9m/PYcy0dYIuO8cVlujWk0+GTuLW/RlifcXt08WuGdjbid6D0OiotLrio3NvIJY3cQWbWfUWn22UJpJrg22GOhjc1zsuUeBcX+Y0E59BPgghtbOOiorRGw3bTAsPRtuN3eFmt7WlXnVfo+aeg2niz6k7ee8NtZl+7nfWVW0G1ZSSvbPXNLYwdpsbvLkO+7wcw2/A5ns366Ag8zUbuSqGF2XJyM2urYeL+xemgsQ1naIupqh87G3gncXXAyY93lNd0Am5HbbgpbRfW9yUTYqyN7ywACSOxcQMhtNcRn1g59CDWVFaV1jYaKoe82AieB2uaWgdpcQO9VGs10UzR71DM8/S2GN8dpx9ShoaKux+Rrp/eKRpuLA7J4cwHN7uG0chnboIUzRLKvpPTw/mNW94xpNTUZYKmZsZk8m9zu3k2BsMxmcl55p5X007XWs+CQGx+dG8Gx722V80gcMei5ajY4VFK20kTrc5jySDG7cSC12RsTc9Vw1yOQOALSCCLgjMEHiF9LDtEtYc+He8TMMkTTbYdzZIzxDb8Ponusr/BraoHNu58jD810bifu3HrQSel2jEFZTycoxvKBjiyS3PaQCRnvtfeNyxjQIOOJUuxv5QHLo2XF33bq2aXa1PdMbqehjeOVGyXuHPIOREbRc3Iyuc893FS+rLQN1L/AImpbsyuFo2Hexp3l30jutwF+JsA72t34tPpIvaVTNTPw+T0D/zI1dNbbCcMcQN0kRPUNq3tI8VkmjGkL6CpbPG0OsC1zSbBzXbxfhuBv0hB6PK826S4OaSrmhcPIcdnrYc2n7JHrWjs12xZbVLIOmz2n2gKU0k0aixukiqIOZKWXjLxa7T8iS18r3sRe1+IKDsavpKWppI3shhbKwBkto2Bwe0WubC/O8oHr6lbg225ed4Kirwmp3OhkGRDhdj2+x7esdxCvmG662EAVNO4O4mIgtPc4gjsuUGmr8qqqZExz5HBjGi7nONgB1lUCq1004HvUEzz9LYYO8hzvYqrLVYhj8ga1uzCDuFxAzrcflu8T0AINX0e0qgrxIadxcI3AOu0t33sRfgbHwWOa0PjWfsi/JYtKY2n0foLkOku4BxaBtSSOHWbNbZuWeQHEnPHtJcbNbVSTluxyhFm3vYNaGjPibD1oNs1cfFdN5rvzHqyrL9WWnrA2GhkjIdzmxvbmDcufZw3jiLi/ctQQQeN6WR0z9ixe/eQDYC/SenqXOCaVR1TtixY+1wCbggdB/RUHTWN8NZJtjKQ7TDwIIG7sOS/TQSN8tYwtvsx3c88AC0gA9ZJ3dvQgldZx58Hmv8Aa1dnQzG4aaiBnkDNuV4bcE3sGX3A5DLPdmuprRPPg82T2tUdR6NPqsNa+LOSOSUhvzmuDLgdd2gjvQajHIHAFpBBFwRmCD0L6WTaOabS0N4ZmF0bT5J5r2Hja/D6J9SuLNZFGW3L3g/NLHX9Vx60Hzp7g8bqV82yBJHskOAsSC4Ah3TkfUqJgMcri/kb5bO1b61v1UppHpe/ESKeljdsuINt73kbrgZBoOe/hnZXPQ/Rz3HBZ1jLJYyEbhbc0dQz7yUE64rzpgj2yYjE6pdsh04dIXbr7e0b9ALsuq69GLItYurqRsr6mkYXskJdIxou5jjmS0cWk55Zgk8Nwa294AuSABvJ3KsYzrJoqa45XlXj5MPP8XeSPFY9FQV1ZZgZUzBoDQHbZY0DK3O5oVmwjU5UyWNTIyFvQOe/1WaPEoPxx/W5Uz3bTgU7Okc6Q/WIs3uF+tReBaC1mIO29ktY43M018+sX5z+3d1rV8C1c0dJZwj5WQfLls436hbZHcLqzoK1oroDT0FnNHKTcZXgX+oNzR2Z9JKsqIgIiICIiAozFtGqar+EQMkPziLO7nCx9ak0QVE6q8PvfkXdnKy2/EpjCtFKWlN4KdjHfOtd/wBp1z61LIgIiIPiWIPaWuAc05EEXBHWCqzVas8PkN/c+yT8x72jwDrepWlEFdw/V9QwEOZTNLhuMhdJ+MkKwgLlEEdUaO00ji+Smhe529zo2Fx7SRmv3osLigBEMUcYO/YY1t7dNhmu0iCOxXR2nqvhEDJOguHOHY4ZjxUGdVeH3vyDuzlZbfiVtRBF4ToxTUmdPAxh+cBd/wBo3PrUoiIPiaFr2lr2hzTkQ4AgjrBUb/ZSj/0lP+6Z/JSqIIoaK0Y/5SD90z+Sk2MDQA0AACwAyAA6F9Ig69bh8c7diaNkjeh7Q4etVyfVfh7zf3Ps+bJIB4bVla0QVqj1cUERBFM1xH7RznjwcSPUrFFEGANaA0DIACwA6gF9og/KopmSNLZGNe072uALT2g5KP8A7KUf+kp/3TP5KVRB0aPA6eF21DTxRu6WRtafEC67yIg/GppGSi0jGvHQ5ocPArmnpWRjZjY1g6GgAeAX6qpYhrJp4ZnR7EjwwlrnN2bXGRsCRexyQQ+tQ++U/mye1qs2gtNsUEN97g5/23Ej1WVMxSq/2zXRsga5sbG2LnDMN2rucbbuAA6Vp8EIY1rWizWgADoAFh6kHTxLA4Kn/Pia/oJHOHY4ZjxUSNXVFe/JHs5SS34lZUQdPDsIhpxaCJrBx2Rme07z3ruIiAiIgIiICIiAiIgIiICIiAiIgIiICIiAiIgIiICIiAiIgIiICIiAiIgIiICIiAiIgIiICzLSzRaJtYNkvaJjtOAIsC52ezcdOfHeiIL5geAxUcexC2183OObnH6R/TcpFEQEREBERB/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17416" name="Picture 8" descr="http://www.levihackwith.com/wp-content/uploads/2013/01/busterjs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4" y="1178975"/>
            <a:ext cx="2804455" cy="977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7" name="Picture 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860" y="2414588"/>
            <a:ext cx="2671761" cy="1014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8" name="Picture 10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700" y="3861048"/>
            <a:ext cx="3000375" cy="71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4" descr="http://makesyoulocal.com/wp-content/uploads/2012/05/Check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0435" y="302085"/>
            <a:ext cx="367429" cy="367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http://makesyoulocal.com/wp-content/uploads/2012/05/Check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0435" y="4034520"/>
            <a:ext cx="367429" cy="367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87627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72" y="620688"/>
            <a:ext cx="9147362" cy="5451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066683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000" y="177800"/>
            <a:ext cx="5080000" cy="6500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4 Rectángulo redondeado"/>
          <p:cNvSpPr/>
          <p:nvPr/>
        </p:nvSpPr>
        <p:spPr>
          <a:xfrm>
            <a:off x="-252536" y="476672"/>
            <a:ext cx="7560840" cy="1296144"/>
          </a:xfrm>
          <a:prstGeom prst="round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6600" dirty="0" smtClean="0">
                <a:latin typeface="Aharoni" panose="02010803020104030203" pitchFamily="2" charset="-79"/>
                <a:cs typeface="Aharoni" panose="02010803020104030203" pitchFamily="2" charset="-79"/>
              </a:rPr>
              <a:t>Manos a la obra</a:t>
            </a:r>
            <a:endParaRPr lang="es-ES" sz="66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3778353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nodejs.org/images/logos/nodejs-1024x76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85056" y="-213792"/>
            <a:ext cx="9753600" cy="731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2 Rectángulo redondeado"/>
          <p:cNvSpPr/>
          <p:nvPr/>
        </p:nvSpPr>
        <p:spPr>
          <a:xfrm>
            <a:off x="-684584" y="332656"/>
            <a:ext cx="10297144" cy="1224136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200" dirty="0" smtClean="0">
                <a:latin typeface="Aharoni" panose="02010803020104030203" pitchFamily="2" charset="-79"/>
                <a:cs typeface="Aharoni" panose="02010803020104030203" pitchFamily="2" charset="-79"/>
              </a:rPr>
              <a:t>TEST IN SERVER</a:t>
            </a:r>
            <a:endParaRPr lang="es-ES" sz="72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8600303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000" y="177800"/>
            <a:ext cx="5080000" cy="6500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1 Rectángulo redondeado"/>
          <p:cNvSpPr/>
          <p:nvPr/>
        </p:nvSpPr>
        <p:spPr>
          <a:xfrm>
            <a:off x="-252536" y="476672"/>
            <a:ext cx="7560840" cy="1296144"/>
          </a:xfrm>
          <a:prstGeom prst="round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6600" dirty="0" smtClean="0">
                <a:latin typeface="Aharoni" panose="02010803020104030203" pitchFamily="2" charset="-79"/>
                <a:cs typeface="Aharoni" panose="02010803020104030203" pitchFamily="2" charset="-79"/>
              </a:rPr>
              <a:t>Manos a la obra</a:t>
            </a:r>
            <a:endParaRPr lang="es-ES" sz="66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377835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://about.travis-ci.org/images/travis-mascot-200px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1730524"/>
            <a:ext cx="2808312" cy="2780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www.openshift.com/sites/default/files/images/travis-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525" y="2147887"/>
            <a:ext cx="5181600" cy="2562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1 Rectángulo redondeado"/>
          <p:cNvSpPr/>
          <p:nvPr/>
        </p:nvSpPr>
        <p:spPr>
          <a:xfrm>
            <a:off x="-684584" y="260648"/>
            <a:ext cx="10297144" cy="1224136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4800" dirty="0" smtClean="0">
                <a:latin typeface="Aharoni" panose="02010803020104030203" pitchFamily="2" charset="-79"/>
                <a:cs typeface="Aharoni" panose="02010803020104030203" pitchFamily="2" charset="-79"/>
              </a:rPr>
              <a:t>CONTINUOS INTEGRATION</a:t>
            </a:r>
            <a:endParaRPr lang="es-ES" sz="48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286008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://1.bp.blogspot.com/-wVgQ_4--D1Q/UQQEWutDaoI/AAAAAAAAlUA/seRxzaz5Knw/s1600/bruce-lee+caricatur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22" y="-34255"/>
            <a:ext cx="9157122" cy="7325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3 Rectángulo redondeado"/>
          <p:cNvSpPr/>
          <p:nvPr/>
        </p:nvSpPr>
        <p:spPr>
          <a:xfrm>
            <a:off x="-684584" y="5085184"/>
            <a:ext cx="10297144" cy="1224136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200" dirty="0" smtClean="0">
                <a:latin typeface="Aharoni" panose="02010803020104030203" pitchFamily="2" charset="-79"/>
                <a:cs typeface="Aharoni" panose="02010803020104030203" pitchFamily="2" charset="-79"/>
              </a:rPr>
              <a:t>KATA - </a:t>
            </a:r>
            <a:r>
              <a:rPr lang="es-ES" sz="72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Calculator</a:t>
            </a:r>
            <a:r>
              <a:rPr lang="es-ES" sz="72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endParaRPr lang="es-ES" sz="72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491272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http://diogoosorio.com/public/images/blog/tdd_flow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113146"/>
            <a:ext cx="6336704" cy="6621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95783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54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4 Rectángulo redondeado"/>
          <p:cNvSpPr/>
          <p:nvPr/>
        </p:nvSpPr>
        <p:spPr>
          <a:xfrm>
            <a:off x="-396552" y="404664"/>
            <a:ext cx="9937104" cy="1728192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5 CuadroTexto"/>
          <p:cNvSpPr txBox="1"/>
          <p:nvPr/>
        </p:nvSpPr>
        <p:spPr>
          <a:xfrm>
            <a:off x="497614" y="483930"/>
            <a:ext cx="817884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800" dirty="0" smtClean="0">
                <a:latin typeface="Aharoni" panose="02010803020104030203" pitchFamily="2" charset="-79"/>
                <a:cs typeface="Aharoni" panose="02010803020104030203" pitchFamily="2" charset="-79"/>
              </a:rPr>
              <a:t>Taller de </a:t>
            </a:r>
            <a:r>
              <a:rPr lang="es-ES" sz="48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Testing</a:t>
            </a:r>
            <a:r>
              <a:rPr lang="es-ES" sz="48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y pruebas </a:t>
            </a:r>
          </a:p>
          <a:p>
            <a:r>
              <a:rPr lang="es-ES" sz="4800" dirty="0" smtClean="0">
                <a:latin typeface="Aharoni" panose="02010803020104030203" pitchFamily="2" charset="-79"/>
                <a:cs typeface="Aharoni" panose="02010803020104030203" pitchFamily="2" charset="-79"/>
              </a:rPr>
              <a:t>unitarias en </a:t>
            </a:r>
            <a:r>
              <a:rPr lang="es-ES" sz="48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Javascript</a:t>
            </a:r>
            <a:endParaRPr lang="es-ES" sz="48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47778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000" y="177800"/>
            <a:ext cx="5080000" cy="6500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4 Rectángulo redondeado"/>
          <p:cNvSpPr/>
          <p:nvPr/>
        </p:nvSpPr>
        <p:spPr>
          <a:xfrm>
            <a:off x="-252536" y="476672"/>
            <a:ext cx="7560840" cy="1296144"/>
          </a:xfrm>
          <a:prstGeom prst="round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6600" dirty="0" smtClean="0">
                <a:latin typeface="Aharoni" panose="02010803020104030203" pitchFamily="2" charset="-79"/>
                <a:cs typeface="Aharoni" panose="02010803020104030203" pitchFamily="2" charset="-79"/>
              </a:rPr>
              <a:t>Manos a la obra</a:t>
            </a:r>
            <a:endParaRPr lang="es-ES" sz="66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377835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000" y="177800"/>
            <a:ext cx="5080000" cy="6500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4 Rectángulo redondeado"/>
          <p:cNvSpPr/>
          <p:nvPr/>
        </p:nvSpPr>
        <p:spPr>
          <a:xfrm>
            <a:off x="-252536" y="476672"/>
            <a:ext cx="7560840" cy="1296144"/>
          </a:xfrm>
          <a:prstGeom prst="round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6600" dirty="0" smtClean="0">
                <a:latin typeface="Aharoni" panose="02010803020104030203" pitchFamily="2" charset="-79"/>
                <a:cs typeface="Aharoni" panose="02010803020104030203" pitchFamily="2" charset="-79"/>
              </a:rPr>
              <a:t>Manos a la obra</a:t>
            </a:r>
            <a:endParaRPr lang="es-ES" sz="66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377835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CuadroTexto"/>
          <p:cNvSpPr txBox="1"/>
          <p:nvPr/>
        </p:nvSpPr>
        <p:spPr>
          <a:xfrm>
            <a:off x="1485258" y="2828836"/>
            <a:ext cx="617348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7200" dirty="0" smtClean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UNIT TESTING</a:t>
            </a:r>
            <a:endParaRPr lang="es-ES" sz="72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3356771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CuadroTexto"/>
          <p:cNvSpPr txBox="1"/>
          <p:nvPr/>
        </p:nvSpPr>
        <p:spPr>
          <a:xfrm>
            <a:off x="899592" y="332656"/>
            <a:ext cx="720062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400" dirty="0" smtClean="0">
                <a:solidFill>
                  <a:schemeClr val="bg1"/>
                </a:solidFill>
              </a:rPr>
              <a:t>Cómo debe ser un </a:t>
            </a:r>
            <a:r>
              <a:rPr lang="es-ES" sz="4400" dirty="0" err="1" smtClean="0">
                <a:solidFill>
                  <a:schemeClr val="bg1"/>
                </a:solidFill>
              </a:rPr>
              <a:t>Unit</a:t>
            </a:r>
            <a:r>
              <a:rPr lang="es-ES" sz="4400" dirty="0" smtClean="0">
                <a:solidFill>
                  <a:schemeClr val="bg1"/>
                </a:solidFill>
              </a:rPr>
              <a:t> </a:t>
            </a:r>
            <a:r>
              <a:rPr lang="es-ES" sz="4400" dirty="0" err="1" smtClean="0">
                <a:solidFill>
                  <a:schemeClr val="bg1"/>
                </a:solidFill>
              </a:rPr>
              <a:t>Testing</a:t>
            </a:r>
            <a:endParaRPr lang="es-ES" sz="4400" dirty="0">
              <a:solidFill>
                <a:schemeClr val="bg1"/>
              </a:solidFill>
            </a:endParaRPr>
          </a:p>
        </p:txBody>
      </p:sp>
      <p:sp>
        <p:nvSpPr>
          <p:cNvPr id="3" name="2 CuadroTexto"/>
          <p:cNvSpPr txBox="1"/>
          <p:nvPr/>
        </p:nvSpPr>
        <p:spPr>
          <a:xfrm>
            <a:off x="1403648" y="2204864"/>
            <a:ext cx="5365571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3600" b="1" dirty="0" smtClean="0">
                <a:solidFill>
                  <a:schemeClr val="bg1"/>
                </a:solidFill>
              </a:rPr>
              <a:t>Automatizable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3600" b="1" dirty="0" smtClean="0">
                <a:solidFill>
                  <a:schemeClr val="bg1"/>
                </a:solidFill>
              </a:rPr>
              <a:t>Completas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3600" b="1" dirty="0">
                <a:solidFill>
                  <a:schemeClr val="bg1"/>
                </a:solidFill>
              </a:rPr>
              <a:t>Repetibles o </a:t>
            </a:r>
            <a:r>
              <a:rPr lang="es-ES" sz="3600" b="1" dirty="0" smtClean="0">
                <a:solidFill>
                  <a:schemeClr val="bg1"/>
                </a:solidFill>
              </a:rPr>
              <a:t>Reutilizables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3600" b="1" dirty="0" smtClean="0">
                <a:solidFill>
                  <a:schemeClr val="bg1"/>
                </a:solidFill>
              </a:rPr>
              <a:t>Independientes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3600" b="1" dirty="0">
                <a:solidFill>
                  <a:schemeClr val="bg1"/>
                </a:solidFill>
              </a:rPr>
              <a:t>Profesionales</a:t>
            </a:r>
            <a:endParaRPr lang="es-E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72576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2613" y="114300"/>
            <a:ext cx="5438775" cy="662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525495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http://diogoosorio.com/public/images/blog/tdd_flow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113146"/>
            <a:ext cx="6336704" cy="6621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133179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1297</TotalTime>
  <Words>84</Words>
  <Application>Microsoft Office PowerPoint</Application>
  <PresentationFormat>Presentación en pantalla (4:3)</PresentationFormat>
  <Paragraphs>27</Paragraphs>
  <Slides>33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33</vt:i4>
      </vt:variant>
    </vt:vector>
  </HeadingPairs>
  <TitlesOfParts>
    <vt:vector size="34" baseType="lpstr"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amischol</dc:creator>
  <cp:lastModifiedBy>amischol</cp:lastModifiedBy>
  <cp:revision>31</cp:revision>
  <dcterms:created xsi:type="dcterms:W3CDTF">2013-11-07T21:22:02Z</dcterms:created>
  <dcterms:modified xsi:type="dcterms:W3CDTF">2013-11-10T21:41:49Z</dcterms:modified>
</cp:coreProperties>
</file>